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Sample SAP </a:t>
            </a:r>
            <a:r>
              <a:rPr lang="cs-CZ" sz="7200" dirty="0" err="1" smtClean="0"/>
              <a:t>transactions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DEVELOPED FOR CURRENT EMPLOYER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294550"/>
            <a:ext cx="11125481" cy="57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65" y="57665"/>
            <a:ext cx="8878100" cy="62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Outgoing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inspection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Outgoing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Used</a:t>
            </a:r>
            <a:r>
              <a:rPr lang="cs-CZ" dirty="0" smtClean="0"/>
              <a:t> on tablet</a:t>
            </a:r>
            <a:r>
              <a:rPr lang="en-US" dirty="0" smtClean="0"/>
              <a:t>-class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As data source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multilevel</a:t>
            </a:r>
            <a:r>
              <a:rPr lang="cs-CZ" dirty="0" smtClean="0"/>
              <a:t> BOM</a:t>
            </a:r>
            <a:r>
              <a:rPr lang="en-US" dirty="0" smtClean="0"/>
              <a:t> of final product</a:t>
            </a:r>
            <a:r>
              <a:rPr lang="cs-CZ" dirty="0" smtClean="0"/>
              <a:t> -</a:t>
            </a:r>
            <a:r>
              <a:rPr lang="en-US" dirty="0" smtClean="0"/>
              <a:t>&gt; list of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Each component checked either manually or by barcode scanning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Entering some evaluation data for each inspection record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Completely replaced original paper agenda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6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56" y="978630"/>
            <a:ext cx="8095238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" y="411619"/>
            <a:ext cx="10376472" cy="5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1" y="644673"/>
            <a:ext cx="10058400" cy="50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 for operational changes of production schedule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 production department (typical user: line leader)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Based on BSP/JavaScript (JQuery)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Running on touch-screen devices – drag &amp; drop supported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different </a:t>
            </a:r>
            <a:r>
              <a:rPr lang="cs-CZ" dirty="0" smtClean="0"/>
              <a:t>v</a:t>
            </a:r>
            <a:r>
              <a:rPr lang="en-US" dirty="0" err="1" smtClean="0"/>
              <a:t>ie</a:t>
            </a:r>
            <a:r>
              <a:rPr lang="cs-CZ" smtClean="0"/>
              <a:t>w</a:t>
            </a:r>
            <a:r>
              <a:rPr lang="en-US" smtClean="0"/>
              <a:t>s</a:t>
            </a:r>
            <a:r>
              <a:rPr lang="en-US" dirty="0" smtClean="0"/>
              <a:t>: </a:t>
            </a:r>
            <a:r>
              <a:rPr lang="en-US" dirty="0" err="1" smtClean="0"/>
              <a:t>Mutiple</a:t>
            </a:r>
            <a:r>
              <a:rPr lang="en-US" dirty="0" smtClean="0"/>
              <a:t> WP view vs. Detailed view for single WP (including tree chart)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Allows to change sorting of work orders and splitting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Only prototype app but fully working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0" y="164757"/>
            <a:ext cx="10058400" cy="59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9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72" y="164757"/>
            <a:ext cx="10058400" cy="59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6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6" y="238897"/>
            <a:ext cx="10058400" cy="58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API </a:t>
            </a:r>
            <a:r>
              <a:rPr lang="cs-CZ" dirty="0" err="1" smtClean="0"/>
              <a:t>Sheet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Purchasing</a:t>
            </a:r>
            <a:r>
              <a:rPr lang="cs-CZ" dirty="0" smtClean="0"/>
              <a:t>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A = </a:t>
            </a:r>
            <a:r>
              <a:rPr lang="cs-CZ" dirty="0" err="1" smtClean="0"/>
              <a:t>arrivals</a:t>
            </a:r>
            <a:r>
              <a:rPr lang="cs-CZ" dirty="0" smtClean="0"/>
              <a:t> (</a:t>
            </a:r>
            <a:r>
              <a:rPr lang="cs-CZ" dirty="0" err="1" smtClean="0"/>
              <a:t>receipts</a:t>
            </a:r>
            <a:r>
              <a:rPr lang="cs-CZ" dirty="0" smtClean="0"/>
              <a:t>), P = </a:t>
            </a:r>
            <a:r>
              <a:rPr lang="cs-CZ" dirty="0" err="1" smtClean="0"/>
              <a:t>production</a:t>
            </a:r>
            <a:r>
              <a:rPr lang="cs-CZ" dirty="0" smtClean="0"/>
              <a:t> (</a:t>
            </a:r>
            <a:r>
              <a:rPr lang="cs-CZ" dirty="0" err="1" smtClean="0"/>
              <a:t>requirements</a:t>
            </a:r>
            <a:r>
              <a:rPr lang="cs-CZ" dirty="0" smtClean="0"/>
              <a:t>), I = </a:t>
            </a:r>
            <a:r>
              <a:rPr lang="cs-CZ" dirty="0" err="1" smtClean="0"/>
              <a:t>inventory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MRP (MD05)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Requirements</a:t>
            </a:r>
            <a:r>
              <a:rPr lang="cs-CZ" dirty="0" smtClean="0"/>
              <a:t>/</a:t>
            </a:r>
            <a:r>
              <a:rPr lang="cs-CZ" dirty="0" err="1"/>
              <a:t>R</a:t>
            </a:r>
            <a:r>
              <a:rPr lang="cs-CZ" dirty="0" err="1" smtClean="0"/>
              <a:t>eceipts</a:t>
            </a:r>
            <a:r>
              <a:rPr lang="cs-CZ" dirty="0" smtClean="0"/>
              <a:t> (MD0</a:t>
            </a:r>
            <a:r>
              <a:rPr lang="en-US" dirty="0" smtClean="0"/>
              <a:t>4</a:t>
            </a:r>
            <a:r>
              <a:rPr lang="cs-CZ" dirty="0" smtClean="0"/>
              <a:t>)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Allows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r>
              <a:rPr lang="cs-CZ" dirty="0" smtClean="0"/>
              <a:t> (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receipts</a:t>
            </a:r>
            <a:r>
              <a:rPr lang="cs-CZ" dirty="0" smtClean="0"/>
              <a:t>,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confirmed</a:t>
            </a:r>
            <a:r>
              <a:rPr lang="cs-CZ" dirty="0" smtClean="0"/>
              <a:t>, </a:t>
            </a:r>
            <a:r>
              <a:rPr lang="cs-CZ" dirty="0" err="1" smtClean="0"/>
              <a:t>already</a:t>
            </a:r>
            <a:r>
              <a:rPr lang="cs-CZ" dirty="0" smtClean="0"/>
              <a:t> </a:t>
            </a:r>
            <a:r>
              <a:rPr lang="cs-CZ" dirty="0" err="1" smtClean="0"/>
              <a:t>shipped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, </a:t>
            </a:r>
            <a:r>
              <a:rPr lang="cs-CZ" dirty="0" err="1" smtClean="0"/>
              <a:t>none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Allows</a:t>
            </a:r>
            <a:r>
              <a:rPr lang="cs-CZ" dirty="0" smtClean="0"/>
              <a:t> </a:t>
            </a:r>
            <a:r>
              <a:rPr lang="cs-CZ" dirty="0" err="1" smtClean="0"/>
              <a:t>simulations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manually</a:t>
            </a:r>
            <a:r>
              <a:rPr lang="cs-CZ" dirty="0" smtClean="0"/>
              <a:t> </a:t>
            </a:r>
            <a:r>
              <a:rPr lang="cs-CZ" dirty="0" err="1" smtClean="0"/>
              <a:t>entered</a:t>
            </a:r>
            <a:r>
              <a:rPr lang="cs-CZ" dirty="0" smtClean="0"/>
              <a:t>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Continous</a:t>
            </a:r>
            <a:r>
              <a:rPr lang="cs-CZ" dirty="0" smtClean="0"/>
              <a:t> </a:t>
            </a:r>
            <a:r>
              <a:rPr lang="cs-CZ" dirty="0" err="1" smtClean="0"/>
              <a:t>timeline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columns</a:t>
            </a:r>
            <a:r>
              <a:rPr lang="cs-CZ" dirty="0" smtClean="0"/>
              <a:t> </a:t>
            </a:r>
            <a:r>
              <a:rPr lang="cs-CZ" dirty="0" err="1" smtClean="0"/>
              <a:t>containing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Fast CSV export (</a:t>
            </a:r>
            <a:r>
              <a:rPr lang="cs-CZ" dirty="0" err="1" smtClean="0"/>
              <a:t>too</a:t>
            </a:r>
            <a:r>
              <a:rPr lang="cs-CZ" dirty="0" smtClean="0"/>
              <a:t> big </a:t>
            </a:r>
            <a:r>
              <a:rPr lang="cs-CZ" dirty="0" err="1" smtClean="0"/>
              <a:t>volume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data)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1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87" y="280086"/>
            <a:ext cx="10058400" cy="59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205946"/>
            <a:ext cx="10058400" cy="59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7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" y="197708"/>
            <a:ext cx="10058400" cy="59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20" y="238625"/>
            <a:ext cx="8057143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0" y="230659"/>
            <a:ext cx="100584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0"/>
            <a:ext cx="722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10" y="0"/>
            <a:ext cx="10058400" cy="62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Database </a:t>
            </a:r>
            <a:r>
              <a:rPr lang="cs-CZ" dirty="0" err="1" smtClean="0"/>
              <a:t>of</a:t>
            </a:r>
            <a:r>
              <a:rPr lang="cs-CZ" dirty="0" smtClean="0"/>
              <a:t> IT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purpose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Replaced</a:t>
            </a:r>
            <a:r>
              <a:rPr lang="cs-CZ" dirty="0" smtClean="0"/>
              <a:t> non-</a:t>
            </a:r>
            <a:r>
              <a:rPr lang="cs-CZ" dirty="0" err="1" smtClean="0"/>
              <a:t>suitable</a:t>
            </a:r>
            <a:r>
              <a:rPr lang="cs-CZ" dirty="0" smtClean="0"/>
              <a:t> Excel database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uses</a:t>
            </a:r>
            <a:r>
              <a:rPr lang="cs-CZ" dirty="0" smtClean="0"/>
              <a:t> standard data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r>
              <a:rPr lang="cs-CZ" dirty="0" smtClean="0"/>
              <a:t> (EKKO/EKPO </a:t>
            </a:r>
            <a:r>
              <a:rPr lang="cs-CZ" dirty="0" err="1" smtClean="0"/>
              <a:t>tables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Extended</a:t>
            </a:r>
            <a:r>
              <a:rPr lang="cs-CZ" dirty="0" smtClean="0"/>
              <a:t> by </a:t>
            </a:r>
            <a:r>
              <a:rPr lang="cs-CZ" dirty="0" err="1" smtClean="0"/>
              <a:t>some</a:t>
            </a:r>
            <a:r>
              <a:rPr lang="cs-CZ" dirty="0" smtClean="0"/>
              <a:t> extra IT data (</a:t>
            </a:r>
            <a:r>
              <a:rPr lang="cs-CZ" dirty="0" err="1" smtClean="0"/>
              <a:t>note</a:t>
            </a:r>
            <a:r>
              <a:rPr lang="cs-CZ" dirty="0" smtClean="0"/>
              <a:t>, 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invoices</a:t>
            </a:r>
            <a:r>
              <a:rPr lang="cs-CZ" dirty="0" smtClean="0"/>
              <a:t>,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numbers</a:t>
            </a:r>
            <a:r>
              <a:rPr lang="cs-CZ" dirty="0" smtClean="0"/>
              <a:t>, MAC </a:t>
            </a:r>
            <a:r>
              <a:rPr lang="cs-CZ" dirty="0" err="1" smtClean="0"/>
              <a:t>addresses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Allows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attachment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(</a:t>
            </a:r>
            <a:r>
              <a:rPr lang="cs-CZ" dirty="0" err="1" smtClean="0"/>
              <a:t>stored</a:t>
            </a:r>
            <a:r>
              <a:rPr lang="cs-CZ" dirty="0" smtClean="0"/>
              <a:t> in </a:t>
            </a:r>
            <a:r>
              <a:rPr lang="cs-CZ" dirty="0" err="1" smtClean="0"/>
              <a:t>customer</a:t>
            </a:r>
            <a:r>
              <a:rPr lang="cs-CZ" dirty="0" smtClean="0"/>
              <a:t> cluster table)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Record</a:t>
            </a:r>
            <a:r>
              <a:rPr lang="cs-CZ" dirty="0" smtClean="0"/>
              <a:t> to DB </a:t>
            </a:r>
            <a:r>
              <a:rPr lang="cs-CZ" dirty="0" err="1" smtClean="0"/>
              <a:t>added</a:t>
            </a:r>
            <a:r>
              <a:rPr lang="cs-CZ" dirty="0" smtClean="0"/>
              <a:t> </a:t>
            </a:r>
            <a:r>
              <a:rPr lang="cs-CZ" dirty="0" err="1" smtClean="0"/>
              <a:t>automatilly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PO </a:t>
            </a:r>
            <a:r>
              <a:rPr lang="cs-CZ" dirty="0" err="1" smtClean="0"/>
              <a:t>created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N</a:t>
            </a:r>
            <a:r>
              <a:rPr lang="cs-CZ" dirty="0" err="1" smtClean="0"/>
              <a:t>otification</a:t>
            </a:r>
            <a:r>
              <a:rPr lang="cs-CZ" dirty="0" smtClean="0"/>
              <a:t> </a:t>
            </a:r>
            <a:r>
              <a:rPr lang="cs-CZ" dirty="0" err="1" smtClean="0"/>
              <a:t>sent</a:t>
            </a:r>
            <a:r>
              <a:rPr lang="cs-CZ" dirty="0" smtClean="0"/>
              <a:t> to IT person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4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66" y="63198"/>
            <a:ext cx="8047619" cy="6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239251"/>
            <a:ext cx="11062936" cy="58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272</Words>
  <Application>Microsoft Office PowerPoint</Application>
  <PresentationFormat>Širokoúhlá obrazovka</PresentationFormat>
  <Paragraphs>32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Retrospektiva</vt:lpstr>
      <vt:lpstr>Sample SAP transactions</vt:lpstr>
      <vt:lpstr>API Sheet</vt:lpstr>
      <vt:lpstr>Prezentace aplikace PowerPoint</vt:lpstr>
      <vt:lpstr>Prezentace aplikace PowerPoint</vt:lpstr>
      <vt:lpstr>Prezentace aplikace PowerPoint</vt:lpstr>
      <vt:lpstr>Prezentace aplikace PowerPoint</vt:lpstr>
      <vt:lpstr>Database of IT Purchase orders</vt:lpstr>
      <vt:lpstr>Prezentace aplikace PowerPoint</vt:lpstr>
      <vt:lpstr>Prezentace aplikace PowerPoint</vt:lpstr>
      <vt:lpstr>Prezentace aplikace PowerPoint</vt:lpstr>
      <vt:lpstr>Prezentace aplikace PowerPoint</vt:lpstr>
      <vt:lpstr>Outgoing quality inspection app</vt:lpstr>
      <vt:lpstr>Prezentace aplikace PowerPoint</vt:lpstr>
      <vt:lpstr>Prezentace aplikace PowerPoint</vt:lpstr>
      <vt:lpstr>Prezentace aplikace PowerPoint</vt:lpstr>
      <vt:lpstr>Web app for operational changes of production schedule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Panasonic Automotive System Czech,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SAP transactions</dc:title>
  <dc:creator>Jaroš Pavel</dc:creator>
  <cp:lastModifiedBy>Jaroš Pavel</cp:lastModifiedBy>
  <cp:revision>12</cp:revision>
  <dcterms:created xsi:type="dcterms:W3CDTF">2018-04-03T08:15:55Z</dcterms:created>
  <dcterms:modified xsi:type="dcterms:W3CDTF">2018-04-19T07:49:56Z</dcterms:modified>
</cp:coreProperties>
</file>